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7" r:id="rId2"/>
    <p:sldId id="261" r:id="rId3"/>
  </p:sldIdLst>
  <p:sldSz cx="7772400" cy="10058400"/>
  <p:notesSz cx="7315200" cy="9601200"/>
  <p:defaultTextStyle>
    <a:defPPr>
      <a:defRPr lang="en-US"/>
    </a:defPPr>
    <a:lvl1pPr marL="0" algn="l" defTabSz="481395" rtl="0" eaLnBrk="1" latinLnBrk="0" hangingPunct="1">
      <a:defRPr sz="948" kern="1200">
        <a:solidFill>
          <a:schemeClr val="tx1"/>
        </a:solidFill>
        <a:latin typeface="+mn-lt"/>
        <a:ea typeface="+mn-ea"/>
        <a:cs typeface="+mn-cs"/>
      </a:defRPr>
    </a:lvl1pPr>
    <a:lvl2pPr marL="240697" algn="l" defTabSz="481395" rtl="0" eaLnBrk="1" latinLnBrk="0" hangingPunct="1">
      <a:defRPr sz="948" kern="1200">
        <a:solidFill>
          <a:schemeClr val="tx1"/>
        </a:solidFill>
        <a:latin typeface="+mn-lt"/>
        <a:ea typeface="+mn-ea"/>
        <a:cs typeface="+mn-cs"/>
      </a:defRPr>
    </a:lvl2pPr>
    <a:lvl3pPr marL="481395" algn="l" defTabSz="481395" rtl="0" eaLnBrk="1" latinLnBrk="0" hangingPunct="1">
      <a:defRPr sz="948" kern="1200">
        <a:solidFill>
          <a:schemeClr val="tx1"/>
        </a:solidFill>
        <a:latin typeface="+mn-lt"/>
        <a:ea typeface="+mn-ea"/>
        <a:cs typeface="+mn-cs"/>
      </a:defRPr>
    </a:lvl3pPr>
    <a:lvl4pPr marL="722092" algn="l" defTabSz="481395" rtl="0" eaLnBrk="1" latinLnBrk="0" hangingPunct="1">
      <a:defRPr sz="948" kern="1200">
        <a:solidFill>
          <a:schemeClr val="tx1"/>
        </a:solidFill>
        <a:latin typeface="+mn-lt"/>
        <a:ea typeface="+mn-ea"/>
        <a:cs typeface="+mn-cs"/>
      </a:defRPr>
    </a:lvl4pPr>
    <a:lvl5pPr marL="962789" algn="l" defTabSz="481395" rtl="0" eaLnBrk="1" latinLnBrk="0" hangingPunct="1">
      <a:defRPr sz="948" kern="1200">
        <a:solidFill>
          <a:schemeClr val="tx1"/>
        </a:solidFill>
        <a:latin typeface="+mn-lt"/>
        <a:ea typeface="+mn-ea"/>
        <a:cs typeface="+mn-cs"/>
      </a:defRPr>
    </a:lvl5pPr>
    <a:lvl6pPr marL="1203486" algn="l" defTabSz="481395" rtl="0" eaLnBrk="1" latinLnBrk="0" hangingPunct="1">
      <a:defRPr sz="948" kern="1200">
        <a:solidFill>
          <a:schemeClr val="tx1"/>
        </a:solidFill>
        <a:latin typeface="+mn-lt"/>
        <a:ea typeface="+mn-ea"/>
        <a:cs typeface="+mn-cs"/>
      </a:defRPr>
    </a:lvl6pPr>
    <a:lvl7pPr marL="1444184" algn="l" defTabSz="481395" rtl="0" eaLnBrk="1" latinLnBrk="0" hangingPunct="1">
      <a:defRPr sz="948" kern="1200">
        <a:solidFill>
          <a:schemeClr val="tx1"/>
        </a:solidFill>
        <a:latin typeface="+mn-lt"/>
        <a:ea typeface="+mn-ea"/>
        <a:cs typeface="+mn-cs"/>
      </a:defRPr>
    </a:lvl7pPr>
    <a:lvl8pPr marL="1684881" algn="l" defTabSz="481395" rtl="0" eaLnBrk="1" latinLnBrk="0" hangingPunct="1">
      <a:defRPr sz="948" kern="1200">
        <a:solidFill>
          <a:schemeClr val="tx1"/>
        </a:solidFill>
        <a:latin typeface="+mn-lt"/>
        <a:ea typeface="+mn-ea"/>
        <a:cs typeface="+mn-cs"/>
      </a:defRPr>
    </a:lvl8pPr>
    <a:lvl9pPr marL="1925578" algn="l" defTabSz="481395" rtl="0" eaLnBrk="1" latinLnBrk="0" hangingPunct="1">
      <a:defRPr sz="94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1962776-57A7-4F59-88B0-446B1035E08D}">
          <p14:sldIdLst>
            <p14:sldId id="257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72" userDrawn="1">
          <p15:clr>
            <a:srgbClr val="A4A3A4"/>
          </p15:clr>
        </p15:guide>
        <p15:guide id="2" pos="1728" userDrawn="1">
          <p15:clr>
            <a:srgbClr val="A4A3A4"/>
          </p15:clr>
        </p15:guide>
        <p15:guide id="5" orient="horz" pos="2784" userDrawn="1">
          <p15:clr>
            <a:srgbClr val="A4A3A4"/>
          </p15:clr>
        </p15:guide>
        <p15:guide id="7" orient="horz" pos="3360" userDrawn="1">
          <p15:clr>
            <a:srgbClr val="A4A3A4"/>
          </p15:clr>
        </p15:guide>
        <p15:guide id="10" orient="horz" pos="4752" userDrawn="1">
          <p15:clr>
            <a:srgbClr val="A4A3A4"/>
          </p15:clr>
        </p15:guide>
        <p15:guide id="11" orient="horz" pos="4512" userDrawn="1">
          <p15:clr>
            <a:srgbClr val="A4A3A4"/>
          </p15:clr>
        </p15:guide>
        <p15:guide id="1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5448"/>
    <a:srgbClr val="E6A8E3"/>
    <a:srgbClr val="58257F"/>
    <a:srgbClr val="3215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0" autoAdjust="0"/>
    <p:restoredTop sz="94630" autoAdjust="0"/>
  </p:normalViewPr>
  <p:slideViewPr>
    <p:cSldViewPr>
      <p:cViewPr varScale="1">
        <p:scale>
          <a:sx n="64" d="100"/>
          <a:sy n="64" d="100"/>
        </p:scale>
        <p:origin x="2946" y="288"/>
      </p:cViewPr>
      <p:guideLst>
        <p:guide orient="horz" pos="1872"/>
        <p:guide pos="1728"/>
        <p:guide orient="horz" pos="2784"/>
        <p:guide orient="horz" pos="3360"/>
        <p:guide orient="horz" pos="4752"/>
        <p:guide orient="horz" pos="4512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170238" cy="481013"/>
          </a:xfrm>
          <a:prstGeom prst="rect">
            <a:avLst/>
          </a:prstGeom>
        </p:spPr>
        <p:txBody>
          <a:bodyPr vert="horz" lIns="91413" tIns="45708" rIns="91413" bIns="457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2"/>
            <a:ext cx="3170238" cy="481013"/>
          </a:xfrm>
          <a:prstGeom prst="rect">
            <a:avLst/>
          </a:prstGeom>
        </p:spPr>
        <p:txBody>
          <a:bodyPr vert="horz" lIns="91413" tIns="45708" rIns="91413" bIns="45708" rtlCol="0"/>
          <a:lstStyle>
            <a:lvl1pPr algn="r">
              <a:defRPr sz="1200"/>
            </a:lvl1pPr>
          </a:lstStyle>
          <a:p>
            <a:fld id="{AB0906F5-4BA9-434B-82EE-BABA0F0487E7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5063" y="1200150"/>
            <a:ext cx="25050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8" rIns="91413" bIns="457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40" y="4621213"/>
            <a:ext cx="5851525" cy="3779837"/>
          </a:xfrm>
          <a:prstGeom prst="rect">
            <a:avLst/>
          </a:prstGeom>
        </p:spPr>
        <p:txBody>
          <a:bodyPr vert="horz" lIns="91413" tIns="45708" rIns="91413" bIns="457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120188"/>
            <a:ext cx="3170238" cy="481012"/>
          </a:xfrm>
          <a:prstGeom prst="rect">
            <a:avLst/>
          </a:prstGeom>
        </p:spPr>
        <p:txBody>
          <a:bodyPr vert="horz" lIns="91413" tIns="45708" rIns="91413" bIns="457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13" tIns="45708" rIns="91413" bIns="45708" rtlCol="0" anchor="b"/>
          <a:lstStyle>
            <a:lvl1pPr algn="r">
              <a:defRPr sz="1200"/>
            </a:lvl1pPr>
          </a:lstStyle>
          <a:p>
            <a:fld id="{C7FC5D23-33DE-4DDD-8209-A58002A28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53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FC5D23-33DE-4DDD-8209-A58002A2804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10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39C-6029-476F-AC28-526B8D87C6C9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FE14A-7F6F-42AA-B86A-19A607EB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491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39C-6029-476F-AC28-526B8D87C6C9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FE14A-7F6F-42AA-B86A-19A607EB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104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39C-6029-476F-AC28-526B8D87C6C9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FE14A-7F6F-42AA-B86A-19A607EB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62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39C-6029-476F-AC28-526B8D87C6C9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FE14A-7F6F-42AA-B86A-19A607EB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68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39C-6029-476F-AC28-526B8D87C6C9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FE14A-7F6F-42AA-B86A-19A607EB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37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39C-6029-476F-AC28-526B8D87C6C9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FE14A-7F6F-42AA-B86A-19A607EB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230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39C-6029-476F-AC28-526B8D87C6C9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FE14A-7F6F-42AA-B86A-19A607EB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33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39C-6029-476F-AC28-526B8D87C6C9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FE14A-7F6F-42AA-B86A-19A607EB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81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39C-6029-476F-AC28-526B8D87C6C9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FE14A-7F6F-42AA-B86A-19A607EB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92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39C-6029-476F-AC28-526B8D87C6C9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FE14A-7F6F-42AA-B86A-19A607EB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607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39C-6029-476F-AC28-526B8D87C6C9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FE14A-7F6F-42AA-B86A-19A607EB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95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B139C-6029-476F-AC28-526B8D87C6C9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FE14A-7F6F-42AA-B86A-19A607EB6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232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wopinkpeonies.com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DDA676-2F3B-4C59-85BB-5C209DFBD3E4}"/>
              </a:ext>
            </a:extLst>
          </p:cNvPr>
          <p:cNvSpPr txBox="1"/>
          <p:nvPr/>
        </p:nvSpPr>
        <p:spPr>
          <a:xfrm>
            <a:off x="558055" y="1040801"/>
            <a:ext cx="6702293" cy="373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67261"/>
            <a:r>
              <a:rPr lang="en-US" sz="3495" dirty="0">
                <a:solidFill>
                  <a:prstClr val="black"/>
                </a:solidFill>
                <a:latin typeface="Hug Me Tight" pitchFamily="2" charset="0"/>
                <a:cs typeface="Arial" panose="020B0604020202020204" pitchFamily="34" charset="0"/>
              </a:rPr>
              <a:t>Thank you!</a:t>
            </a:r>
          </a:p>
          <a:p>
            <a:pPr defTabSz="467261"/>
            <a:endParaRPr lang="en-US" sz="983" dirty="0">
              <a:solidFill>
                <a:prstClr val="black"/>
              </a:solidFill>
              <a:latin typeface="Vladivostok" pitchFamily="2" charset="0"/>
              <a:cs typeface="Arial" panose="020B0604020202020204" pitchFamily="34" charset="0"/>
            </a:endParaRPr>
          </a:p>
          <a:p>
            <a:pPr algn="ctr" defTabSz="467261"/>
            <a:endParaRPr lang="en-US" sz="1747" dirty="0">
              <a:solidFill>
                <a:prstClr val="black"/>
              </a:solidFill>
              <a:latin typeface="Vladivostok" pitchFamily="2" charset="0"/>
              <a:cs typeface="Arial" panose="020B0604020202020204" pitchFamily="34" charset="0"/>
            </a:endParaRPr>
          </a:p>
          <a:p>
            <a:pPr algn="ctr" defTabSz="467261"/>
            <a:r>
              <a:rPr lang="en-US" sz="1747" dirty="0">
                <a:solidFill>
                  <a:prstClr val="black"/>
                </a:solidFill>
                <a:latin typeface="Vladivostok" pitchFamily="2" charset="0"/>
                <a:cs typeface="Arial" panose="020B0604020202020204" pitchFamily="34" charset="0"/>
              </a:rPr>
              <a:t>The following worksheet was created by Two Pink Peonies. Copying any part of it is forbidden by the DMCA (Digital Millennium Copyright Act).</a:t>
            </a:r>
          </a:p>
          <a:p>
            <a:pPr algn="ctr" defTabSz="467261"/>
            <a:endParaRPr lang="en-US" sz="1747" dirty="0">
              <a:solidFill>
                <a:prstClr val="black"/>
              </a:solidFill>
              <a:latin typeface="Vladivostok" pitchFamily="2" charset="0"/>
              <a:cs typeface="Arial" panose="020B0604020202020204" pitchFamily="34" charset="0"/>
            </a:endParaRPr>
          </a:p>
          <a:p>
            <a:pPr algn="ctr" defTabSz="467261"/>
            <a:r>
              <a:rPr lang="en-US" sz="1747" dirty="0">
                <a:solidFill>
                  <a:prstClr val="black"/>
                </a:solidFill>
                <a:latin typeface="Vladivostok" pitchFamily="2" charset="0"/>
                <a:cs typeface="Arial" panose="020B0604020202020204" pitchFamily="34" charset="0"/>
              </a:rPr>
              <a:t>If linking back to this totally free set of do-a-dots, be sure to link back to the post and not the PDF. </a:t>
            </a:r>
          </a:p>
          <a:p>
            <a:pPr algn="ctr" defTabSz="467261"/>
            <a:endParaRPr lang="en-US" sz="1747" dirty="0">
              <a:solidFill>
                <a:prstClr val="black"/>
              </a:solidFill>
              <a:latin typeface="Vladivostok" pitchFamily="2" charset="0"/>
              <a:cs typeface="Arial" panose="020B0604020202020204" pitchFamily="34" charset="0"/>
            </a:endParaRPr>
          </a:p>
          <a:p>
            <a:pPr algn="ctr" defTabSz="467261"/>
            <a:r>
              <a:rPr lang="en-US" sz="1747" dirty="0">
                <a:solidFill>
                  <a:prstClr val="black"/>
                </a:solidFill>
                <a:latin typeface="Vladivostok" pitchFamily="2" charset="0"/>
                <a:cs typeface="Arial" panose="020B0604020202020204" pitchFamily="34" charset="0"/>
              </a:rPr>
              <a:t>Don’t forget to visit </a:t>
            </a:r>
            <a:r>
              <a:rPr lang="en-US" sz="1747" dirty="0">
                <a:solidFill>
                  <a:prstClr val="black"/>
                </a:solidFill>
                <a:latin typeface="Vladivostok" pitchFamily="2" charset="0"/>
                <a:cs typeface="Arial" panose="020B0604020202020204" pitchFamily="34" charset="0"/>
                <a:hlinkClick r:id="rId2"/>
              </a:rPr>
              <a:t>www.TwoPinkPeonies.com</a:t>
            </a:r>
            <a:r>
              <a:rPr lang="en-US" sz="1747" dirty="0">
                <a:solidFill>
                  <a:prstClr val="black"/>
                </a:solidFill>
                <a:latin typeface="Vladivostok" pitchFamily="2" charset="0"/>
                <a:cs typeface="Arial" panose="020B0604020202020204" pitchFamily="34" charset="0"/>
              </a:rPr>
              <a:t> for more recipes &amp; activities for kids!</a:t>
            </a:r>
            <a:br>
              <a:rPr lang="en-US" sz="1747" dirty="0">
                <a:solidFill>
                  <a:prstClr val="black"/>
                </a:solidFill>
                <a:latin typeface="Vladivostok" pitchFamily="2" charset="0"/>
                <a:cs typeface="Arial" panose="020B0604020202020204" pitchFamily="34" charset="0"/>
              </a:rPr>
            </a:br>
            <a:br>
              <a:rPr lang="en-US" sz="1747" dirty="0">
                <a:solidFill>
                  <a:prstClr val="black"/>
                </a:solidFill>
                <a:latin typeface="Vladivostok" pitchFamily="2" charset="0"/>
                <a:cs typeface="Arial" panose="020B0604020202020204" pitchFamily="34" charset="0"/>
              </a:rPr>
            </a:br>
            <a:endParaRPr lang="en-US" sz="1747" dirty="0">
              <a:solidFill>
                <a:prstClr val="black"/>
              </a:solidFill>
              <a:latin typeface="Vladivostok" pitchFamily="2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98978C-C6D8-48B8-B9C6-E9A3AF6203D8}"/>
              </a:ext>
            </a:extLst>
          </p:cNvPr>
          <p:cNvSpPr/>
          <p:nvPr/>
        </p:nvSpPr>
        <p:spPr>
          <a:xfrm>
            <a:off x="304800" y="304800"/>
            <a:ext cx="7239000" cy="9525000"/>
          </a:xfrm>
          <a:prstGeom prst="rect">
            <a:avLst/>
          </a:prstGeom>
          <a:noFill/>
          <a:ln w="539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67261"/>
            <a:endParaRPr lang="en-US" sz="349">
              <a:solidFill>
                <a:prstClr val="white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5212F7-ADBE-4E1D-A072-F116F7CD8836}"/>
              </a:ext>
            </a:extLst>
          </p:cNvPr>
          <p:cNvSpPr txBox="1"/>
          <p:nvPr/>
        </p:nvSpPr>
        <p:spPr>
          <a:xfrm>
            <a:off x="304800" y="9584323"/>
            <a:ext cx="7239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67261"/>
            <a:r>
              <a:rPr lang="en-US" sz="1600" dirty="0">
                <a:solidFill>
                  <a:prstClr val="black"/>
                </a:solidFill>
                <a:latin typeface="Turkeyface" panose="03050500000000020004" pitchFamily="66" charset="0"/>
              </a:rPr>
              <a:t>www.TwoPinkPeonies.com</a:t>
            </a:r>
            <a:endParaRPr lang="en-US" sz="1800" dirty="0">
              <a:solidFill>
                <a:prstClr val="black"/>
              </a:solidFill>
              <a:latin typeface="Turkeyface" panose="030505000000000200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061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silhouette of a furry animal&#10;&#10;Description automatically generated">
            <a:extLst>
              <a:ext uri="{FF2B5EF4-FFF2-40B4-BE49-F238E27FC236}">
                <a16:creationId xmlns:a16="http://schemas.microsoft.com/office/drawing/2014/main" id="{E635968F-1B54-CF3C-8C99-5004EDEA1D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59" y="548201"/>
            <a:ext cx="6403164" cy="8977836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152400" y="161366"/>
            <a:ext cx="7467600" cy="9744634"/>
          </a:xfrm>
          <a:prstGeom prst="rect">
            <a:avLst/>
          </a:prstGeom>
          <a:noFill/>
          <a:ln w="539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59"/>
          </a:p>
        </p:txBody>
      </p:sp>
      <p:sp>
        <p:nvSpPr>
          <p:cNvPr id="23" name="TextBox 22"/>
          <p:cNvSpPr txBox="1"/>
          <p:nvPr/>
        </p:nvSpPr>
        <p:spPr>
          <a:xfrm>
            <a:off x="399252" y="9589257"/>
            <a:ext cx="67737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urkeyface" panose="03050500000000020004" pitchFamily="66" charset="0"/>
              </a:rPr>
              <a:t>www.TwoPinkPeonies.com for personal use only</a:t>
            </a:r>
            <a:endParaRPr lang="en-US" sz="1600" dirty="0">
              <a:latin typeface="Turkeyface" panose="03050500000000020004" pitchFamily="66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63C95B8-2E7E-B54A-9FF1-574DABEE6ADF}"/>
              </a:ext>
            </a:extLst>
          </p:cNvPr>
          <p:cNvSpPr/>
          <p:nvPr/>
        </p:nvSpPr>
        <p:spPr>
          <a:xfrm>
            <a:off x="3180694" y="5067560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E3157EC-33E6-D360-D737-E1719FA26723}"/>
              </a:ext>
            </a:extLst>
          </p:cNvPr>
          <p:cNvSpPr/>
          <p:nvPr/>
        </p:nvSpPr>
        <p:spPr>
          <a:xfrm>
            <a:off x="1710894" y="6157269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4547BE0-8447-C0ED-298D-BA8AA5B88EE2}"/>
              </a:ext>
            </a:extLst>
          </p:cNvPr>
          <p:cNvSpPr/>
          <p:nvPr/>
        </p:nvSpPr>
        <p:spPr>
          <a:xfrm>
            <a:off x="3090781" y="7971990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1F966F5-8D76-C187-DA08-07CEE866E0E1}"/>
              </a:ext>
            </a:extLst>
          </p:cNvPr>
          <p:cNvSpPr/>
          <p:nvPr/>
        </p:nvSpPr>
        <p:spPr>
          <a:xfrm>
            <a:off x="5091932" y="7778496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AC7D0D0-1AB2-0C3F-60EA-28FCFA3F0C17}"/>
              </a:ext>
            </a:extLst>
          </p:cNvPr>
          <p:cNvSpPr/>
          <p:nvPr/>
        </p:nvSpPr>
        <p:spPr>
          <a:xfrm>
            <a:off x="1947299" y="5290024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E6AFD6C-74A1-53F2-D9E6-8A11224ED8D4}"/>
              </a:ext>
            </a:extLst>
          </p:cNvPr>
          <p:cNvSpPr/>
          <p:nvPr/>
        </p:nvSpPr>
        <p:spPr>
          <a:xfrm>
            <a:off x="1784369" y="4514589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AEBD268-06BA-C714-18FD-0D982A0B84BE}"/>
              </a:ext>
            </a:extLst>
          </p:cNvPr>
          <p:cNvSpPr/>
          <p:nvPr/>
        </p:nvSpPr>
        <p:spPr>
          <a:xfrm>
            <a:off x="2548417" y="4588182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DC95424-FA16-2AD4-3A28-C9070E5C2E16}"/>
              </a:ext>
            </a:extLst>
          </p:cNvPr>
          <p:cNvSpPr/>
          <p:nvPr/>
        </p:nvSpPr>
        <p:spPr>
          <a:xfrm>
            <a:off x="3729359" y="4580755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BBBD29E9-8AFA-7D1D-7605-58D26AAA0CE2}"/>
              </a:ext>
            </a:extLst>
          </p:cNvPr>
          <p:cNvSpPr/>
          <p:nvPr/>
        </p:nvSpPr>
        <p:spPr>
          <a:xfrm>
            <a:off x="3897603" y="7733540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F9C67A2-D75E-D049-4053-DD84BFA316F7}"/>
              </a:ext>
            </a:extLst>
          </p:cNvPr>
          <p:cNvSpPr/>
          <p:nvPr/>
        </p:nvSpPr>
        <p:spPr>
          <a:xfrm>
            <a:off x="4248334" y="6201538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858943B-26BA-6341-A662-634970B3E0EE}"/>
              </a:ext>
            </a:extLst>
          </p:cNvPr>
          <p:cNvSpPr/>
          <p:nvPr/>
        </p:nvSpPr>
        <p:spPr>
          <a:xfrm>
            <a:off x="4901466" y="4302878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0A98A506-A686-9E2F-23B7-3730E89D1231}"/>
              </a:ext>
            </a:extLst>
          </p:cNvPr>
          <p:cNvSpPr/>
          <p:nvPr/>
        </p:nvSpPr>
        <p:spPr>
          <a:xfrm>
            <a:off x="4391916" y="4955928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C5DD525-376F-8C4F-6018-DC84A9254A59}"/>
              </a:ext>
            </a:extLst>
          </p:cNvPr>
          <p:cNvSpPr/>
          <p:nvPr/>
        </p:nvSpPr>
        <p:spPr>
          <a:xfrm>
            <a:off x="5057709" y="5985388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056C26B-34D9-79C2-0F59-5E94208C8930}"/>
              </a:ext>
            </a:extLst>
          </p:cNvPr>
          <p:cNvSpPr/>
          <p:nvPr/>
        </p:nvSpPr>
        <p:spPr>
          <a:xfrm>
            <a:off x="5864462" y="8262717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2790FF1B-FE8F-AE88-3B62-677BBB4317C5}"/>
              </a:ext>
            </a:extLst>
          </p:cNvPr>
          <p:cNvSpPr/>
          <p:nvPr/>
        </p:nvSpPr>
        <p:spPr>
          <a:xfrm>
            <a:off x="5781771" y="6489773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15F1405-6E68-12C2-5E25-D05113B9A862}"/>
              </a:ext>
            </a:extLst>
          </p:cNvPr>
          <p:cNvSpPr/>
          <p:nvPr/>
        </p:nvSpPr>
        <p:spPr>
          <a:xfrm>
            <a:off x="5989067" y="7435309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F4200841-982A-FF6B-447E-60FEF136F633}"/>
              </a:ext>
            </a:extLst>
          </p:cNvPr>
          <p:cNvSpPr/>
          <p:nvPr/>
        </p:nvSpPr>
        <p:spPr>
          <a:xfrm>
            <a:off x="765694" y="7825163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D324D8A2-977F-A037-1508-4A3BDFC3B06A}"/>
              </a:ext>
            </a:extLst>
          </p:cNvPr>
          <p:cNvSpPr/>
          <p:nvPr/>
        </p:nvSpPr>
        <p:spPr>
          <a:xfrm>
            <a:off x="3338295" y="7207308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026AD91-FDCC-385D-EF6A-A4FE568860E6}"/>
              </a:ext>
            </a:extLst>
          </p:cNvPr>
          <p:cNvSpPr/>
          <p:nvPr/>
        </p:nvSpPr>
        <p:spPr>
          <a:xfrm>
            <a:off x="5189769" y="7069191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F3A14194-305B-E758-B92F-3DE35E090526}"/>
              </a:ext>
            </a:extLst>
          </p:cNvPr>
          <p:cNvSpPr/>
          <p:nvPr/>
        </p:nvSpPr>
        <p:spPr>
          <a:xfrm>
            <a:off x="2412356" y="6101139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C6C8A8C8-FF56-9F92-01AF-13273FFADBBE}"/>
              </a:ext>
            </a:extLst>
          </p:cNvPr>
          <p:cNvSpPr/>
          <p:nvPr/>
        </p:nvSpPr>
        <p:spPr>
          <a:xfrm>
            <a:off x="2317332" y="7814015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3A325C57-8EC1-0DBF-2FB7-366C0B1C61F8}"/>
              </a:ext>
            </a:extLst>
          </p:cNvPr>
          <p:cNvSpPr/>
          <p:nvPr/>
        </p:nvSpPr>
        <p:spPr>
          <a:xfrm>
            <a:off x="5287605" y="5067560"/>
            <a:ext cx="701462" cy="701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3" dirty="0"/>
          </a:p>
        </p:txBody>
      </p:sp>
    </p:spTree>
    <p:extLst>
      <p:ext uri="{BB962C8B-B14F-4D97-AF65-F5344CB8AC3E}">
        <p14:creationId xmlns:p14="http://schemas.microsoft.com/office/powerpoint/2010/main" val="1078080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10896</TotalTime>
  <Words>87</Words>
  <Application>Microsoft Office PowerPoint</Application>
  <PresentationFormat>Custom</PresentationFormat>
  <Paragraphs>11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Hug Me Tight</vt:lpstr>
      <vt:lpstr>Turkeyface</vt:lpstr>
      <vt:lpstr>Vladivostok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PDF</dc:title>
  <dc:creator>Audrey Wood</dc:creator>
  <cp:lastModifiedBy>Michael Wood</cp:lastModifiedBy>
  <cp:revision>125</cp:revision>
  <cp:lastPrinted>2023-01-02T22:17:18Z</cp:lastPrinted>
  <dcterms:created xsi:type="dcterms:W3CDTF">2020-04-11T00:52:34Z</dcterms:created>
  <dcterms:modified xsi:type="dcterms:W3CDTF">2025-01-27T16:48:39Z</dcterms:modified>
</cp:coreProperties>
</file>